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314" r:id="rId22"/>
    <p:sldId id="315" r:id="rId23"/>
    <p:sldId id="316" r:id="rId24"/>
    <p:sldId id="280" r:id="rId25"/>
    <p:sldId id="309" r:id="rId26"/>
    <p:sldId id="261" r:id="rId27"/>
    <p:sldId id="266" r:id="rId28"/>
    <p:sldId id="262" r:id="rId29"/>
    <p:sldId id="263" r:id="rId30"/>
    <p:sldId id="287" r:id="rId31"/>
    <p:sldId id="288" r:id="rId32"/>
    <p:sldId id="269" r:id="rId33"/>
    <p:sldId id="270" r:id="rId34"/>
    <p:sldId id="311" r:id="rId35"/>
    <p:sldId id="310" r:id="rId36"/>
    <p:sldId id="275" r:id="rId37"/>
    <p:sldId id="313" r:id="rId38"/>
    <p:sldId id="312" r:id="rId39"/>
    <p:sldId id="320" r:id="rId40"/>
    <p:sldId id="324" r:id="rId41"/>
    <p:sldId id="318" r:id="rId42"/>
    <p:sldId id="321" r:id="rId43"/>
    <p:sldId id="322" r:id="rId44"/>
    <p:sldId id="323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download-and-instal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guides/Getting_Started/Downloads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get as much love as Core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r>
              <a:rPr lang="en-US" dirty="0"/>
              <a:t>Installed with apt-get, or downloading</a:t>
            </a:r>
          </a:p>
          <a:p>
            <a:pPr lvl="1"/>
            <a:r>
              <a:rPr lang="en-US" dirty="0"/>
              <a:t>With Snap for 3.0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`&lt;&gt;` to run through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4AD-1F54-4346-BC95-29BE3920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WiringPi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B080-D2B2-44C7-BB8D-826BFB49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library for working with pins on Raspberry Pi</a:t>
            </a:r>
          </a:p>
          <a:p>
            <a:r>
              <a:rPr lang="en-US" dirty="0"/>
              <a:t>Can compile yourself</a:t>
            </a:r>
          </a:p>
          <a:p>
            <a:pPr lvl="1"/>
            <a:r>
              <a:rPr lang="en-US" dirty="0"/>
              <a:t>Do it on Raspberry Pi</a:t>
            </a:r>
          </a:p>
          <a:p>
            <a:r>
              <a:rPr lang="en-US" dirty="0">
                <a:hlinkClick r:id="rId2"/>
              </a:rPr>
              <a:t>http://wiringpi.com/download-and-install/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 - Dev Machine -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 Instructions per OS</a:t>
            </a:r>
          </a:p>
          <a:p>
            <a:pPr lvl="1"/>
            <a:r>
              <a:rPr lang="en-US" dirty="0"/>
              <a:t>Windows, Linux, and MacOS</a:t>
            </a:r>
          </a:p>
          <a:p>
            <a:r>
              <a:rPr lang="en-US" dirty="0"/>
              <a:t>VirtualBox to run Vagrant</a:t>
            </a:r>
          </a:p>
          <a:p>
            <a:r>
              <a:rPr lang="en-US" dirty="0"/>
              <a:t>Vagrant</a:t>
            </a:r>
          </a:p>
          <a:p>
            <a:pPr lvl="1"/>
            <a:r>
              <a:rPr lang="en-US" dirty="0"/>
              <a:t>VM software for development machines</a:t>
            </a:r>
          </a:p>
          <a:p>
            <a:pPr lvl="1"/>
            <a:r>
              <a:rPr lang="en-US" dirty="0"/>
              <a:t>Download custom Vagrant file and config.sh from Wilderness Labs</a:t>
            </a:r>
          </a:p>
          <a:p>
            <a:r>
              <a:rPr lang="en-US" dirty="0" err="1"/>
              <a:t>dfu-uti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Used to send Meadow OS and/or Your App to Meadow board</a:t>
            </a:r>
          </a:p>
          <a:p>
            <a:pPr lvl="1"/>
            <a:r>
              <a:rPr lang="en-US" dirty="0"/>
              <a:t>* This </a:t>
            </a:r>
            <a:r>
              <a:rPr lang="en-US" dirty="0" err="1"/>
              <a:t>util</a:t>
            </a:r>
            <a:r>
              <a:rPr lang="en-US" dirty="0"/>
              <a:t> comes with Vagrant setup. Download to your OS if you want to</a:t>
            </a:r>
          </a:p>
          <a:p>
            <a:r>
              <a:rPr lang="en-US" dirty="0"/>
              <a:t>Downloads Link</a:t>
            </a:r>
          </a:p>
          <a:p>
            <a:pPr lvl="1"/>
            <a:r>
              <a:rPr lang="en-US" dirty="0">
                <a:hlinkClick r:id="rId2"/>
              </a:rPr>
              <a:t>http://beta-developer.wildernesslabs.co/guides/Getting_Started/Downloads/index.html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Board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Download ST-Link software</a:t>
            </a:r>
          </a:p>
          <a:p>
            <a:r>
              <a:rPr lang="en-US" dirty="0"/>
              <a:t>Download </a:t>
            </a:r>
            <a:r>
              <a:rPr lang="en-US" dirty="0" err="1"/>
              <a:t>dfu-util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43C-3159-4F66-8773-0018AD9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Meadow App in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81D4-4ACB-467F-AAA0-C2765AF7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Console App</a:t>
            </a:r>
          </a:p>
          <a:p>
            <a:pPr lvl="1"/>
            <a:r>
              <a:rPr lang="en-US" dirty="0"/>
              <a:t>.NET Framework 4.7.1</a:t>
            </a:r>
          </a:p>
          <a:p>
            <a:pPr lvl="1"/>
            <a:r>
              <a:rPr lang="en-US" dirty="0"/>
              <a:t>Same on MacOS, just extra steps</a:t>
            </a:r>
          </a:p>
          <a:p>
            <a:r>
              <a:rPr lang="en-US" dirty="0"/>
              <a:t>Add the </a:t>
            </a:r>
            <a:r>
              <a:rPr lang="en-US" dirty="0" err="1"/>
              <a:t>Meadow.Core</a:t>
            </a:r>
            <a:r>
              <a:rPr lang="en-US" dirty="0"/>
              <a:t> NuGet package</a:t>
            </a:r>
          </a:p>
          <a:p>
            <a:r>
              <a:rPr lang="en-US" dirty="0"/>
              <a:t>Change assembly name to app</a:t>
            </a:r>
          </a:p>
          <a:p>
            <a:pPr lvl="1"/>
            <a:r>
              <a:rPr lang="en-US" dirty="0"/>
              <a:t>Meadow OS is hard coded to only run ‘app.exe’</a:t>
            </a:r>
          </a:p>
          <a:p>
            <a:pPr lvl="1"/>
            <a:r>
              <a:rPr lang="en-US" dirty="0"/>
              <a:t>Not sure if this is temporary</a:t>
            </a:r>
          </a:p>
          <a:p>
            <a:r>
              <a:rPr lang="en-US" dirty="0"/>
              <a:t>Create any Class Libraries as .NET Framework</a:t>
            </a:r>
          </a:p>
          <a:p>
            <a:pPr lvl="1"/>
            <a:r>
              <a:rPr lang="en-US" dirty="0"/>
              <a:t>Not Standard</a:t>
            </a:r>
          </a:p>
        </p:txBody>
      </p:sp>
    </p:spTree>
    <p:extLst>
      <p:ext uri="{BB962C8B-B14F-4D97-AF65-F5344CB8AC3E}">
        <p14:creationId xmlns:p14="http://schemas.microsoft.com/office/powerpoint/2010/main" val="3101195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CCB3-1692-44F7-A1F2-BA340333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1C58-9639-479D-A5CC-FDA3B703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806C-C611-4748-9254-E1A71EE4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01523-470F-41D6-A4A3-70055E443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7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A662-C4B9-473B-8143-1A5D5B29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9F4A0-D74C-4D42-9FE5-B248B40B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42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1173</Words>
  <Application>Microsoft Office PowerPoint</Application>
  <PresentationFormat>Widescreen</PresentationFormat>
  <Paragraphs>270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Demo</vt:lpstr>
      <vt:lpstr>.NET on Raspberry Pi</vt:lpstr>
      <vt:lpstr>Good</vt:lpstr>
      <vt:lpstr>Good</vt:lpstr>
      <vt:lpstr>Pin Access</vt:lpstr>
      <vt:lpstr>Setting Up I2C Raspberry Pi</vt:lpstr>
      <vt:lpstr>WiringPi</vt:lpstr>
      <vt:lpstr>Compiling Apps</vt:lpstr>
      <vt:lpstr>New in .NET Core 3.0</vt:lpstr>
      <vt:lpstr>Demo</vt:lpstr>
      <vt:lpstr>History Lesson - 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Demo</vt:lpstr>
      <vt:lpstr>Meadow Board</vt:lpstr>
      <vt:lpstr>PowerPoint Presentation</vt:lpstr>
      <vt:lpstr>Getting Setup - Dev Machine - Windows</vt:lpstr>
      <vt:lpstr>Getting Board Setup</vt:lpstr>
      <vt:lpstr>Writing a Meadow App in VS</vt:lpstr>
      <vt:lpstr>PowerPoint Presentation</vt:lpstr>
      <vt:lpstr>PowerPoint Presentation</vt:lpstr>
      <vt:lpstr>PowerPoint Presentation</vt:lpstr>
      <vt:lpstr>PowerPoint Presentation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223</cp:revision>
  <dcterms:created xsi:type="dcterms:W3CDTF">2019-02-13T02:21:19Z</dcterms:created>
  <dcterms:modified xsi:type="dcterms:W3CDTF">2019-03-18T00:41:59Z</dcterms:modified>
</cp:coreProperties>
</file>